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9AD3B-876A-40CE-BF75-52600052BC10}" v="546" dt="2023-03-06T09:26:48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09BA1C37-CF8D-47F8-85FD-96DFC5DCA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073"/>
            <a:ext cx="2743200" cy="1367354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E7ABCE-20D6-41E1-936D-EBF58021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544450"/>
            <a:ext cx="3019425" cy="939924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AC0BC11-3E69-48D4-B52B-6695E4A8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75" y="2645511"/>
            <a:ext cx="8410575" cy="1290637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C00000"/>
                </a:solidFill>
                <a:latin typeface="Times New Roman"/>
                <a:ea typeface="+mj-lt"/>
                <a:cs typeface="+mj-lt"/>
              </a:rPr>
              <a:t>Паттерны проектирования и содержание принципов SOLID</a:t>
            </a:r>
            <a:endParaRPr lang="ru-RU" sz="40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A74A859-4875-4821-871D-8F34764D0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8550" y="4694238"/>
            <a:ext cx="6438900" cy="13954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  <a:cs typeface="Calibri" panose="020F0502020204030204"/>
              </a:rPr>
              <a:t>Выполнили:</a:t>
            </a:r>
            <a:r>
              <a:rPr lang="ru-RU" dirty="0">
                <a:solidFill>
                  <a:schemeClr val="tx1"/>
                </a:solidFill>
                <a:cs typeface="Calibri" panose="020F0502020204030204"/>
              </a:rPr>
              <a:t> студенты группы Иб-321   </a:t>
            </a:r>
          </a:p>
          <a:p>
            <a:r>
              <a:rPr lang="ru-RU" dirty="0">
                <a:solidFill>
                  <a:schemeClr val="tx1"/>
                </a:solidFill>
                <a:cs typeface="Calibri" panose="020F0502020204030204"/>
              </a:rPr>
              <a:t>Ларионов Алексей</a:t>
            </a:r>
          </a:p>
          <a:p>
            <a:r>
              <a:rPr lang="ru-RU" dirty="0" err="1">
                <a:solidFill>
                  <a:schemeClr val="tx1"/>
                </a:solidFill>
                <a:cs typeface="Calibri" panose="020F0502020204030204"/>
              </a:rPr>
              <a:t>Башук</a:t>
            </a:r>
            <a:r>
              <a:rPr lang="ru-RU" dirty="0">
                <a:solidFill>
                  <a:schemeClr val="tx1"/>
                </a:solidFill>
                <a:cs typeface="Calibri" panose="020F0502020204030204"/>
              </a:rPr>
              <a:t> Антон</a:t>
            </a:r>
          </a:p>
        </p:txBody>
      </p:sp>
    </p:spTree>
    <p:extLst>
      <p:ext uri="{BB962C8B-B14F-4D97-AF65-F5344CB8AC3E}">
        <p14:creationId xmlns:p14="http://schemas.microsoft.com/office/powerpoint/2010/main" val="390468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9108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ea typeface="+mj-lt"/>
                <a:cs typeface="+mj-lt"/>
              </a:rPr>
              <a:t>Принцип подстановки Барбары Лисков (LSP)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236" y="1920967"/>
            <a:ext cx="3852333" cy="4178827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Принцип служит для того, чтобы обеспечить постоянство: класс-родитель и класс-потомок могут использоваться одинаковым образом без нарушения работы программы.</a:t>
            </a:r>
            <a:endParaRPr lang="ru-RU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0C529D7-5728-4212-A8AD-EFB9B7427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581494"/>
            <a:ext cx="5791200" cy="51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2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9108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ea typeface="+mj-lt"/>
                <a:cs typeface="+mj-lt"/>
              </a:rPr>
              <a:t>Принцип разделения интерфейса (ISP)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236" y="1920967"/>
            <a:ext cx="3852333" cy="4178827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Принцип служит для того, чтобы раздробить единый набор действий на ряд наборов поменьше – таким образом, каждый класс делает то, что от него действительно требуется, и ничего больше.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12F8086-0444-E0BB-0884-5819ADA4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092589"/>
            <a:ext cx="7662333" cy="38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9108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ea typeface="+mj-lt"/>
                <a:cs typeface="+mj-lt"/>
              </a:rPr>
              <a:t>Принцип инверсии зависимости (DIP)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236" y="1920967"/>
            <a:ext cx="3852333" cy="4178827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Этот принцип служит для того, чтобы устранить зависимость классов верхнего уровня от классов нижнего уровня за счёт введения интерфейсов.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09F90DF-3BE5-243D-C90E-45A52339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3" y="2101056"/>
            <a:ext cx="7425266" cy="3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4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502A90E-C624-41AE-9015-6CA5BCE0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46" y="3960"/>
            <a:ext cx="6342138" cy="6850077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7374FA-0301-46A0-96DF-47CD4F4B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" y="2574437"/>
            <a:ext cx="4322955" cy="134671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456D7C-452A-41BF-B665-B31DFAA0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58" y="1601049"/>
            <a:ext cx="5915722" cy="323985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cs typeface="Calibri Light"/>
              </a:rPr>
              <a:t>Спасибо за внимание!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7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84431"/>
            <a:ext cx="6822965" cy="697188"/>
          </a:xfrm>
        </p:spPr>
        <p:txBody>
          <a:bodyPr>
            <a:noAutofit/>
          </a:bodyPr>
          <a:lstStyle/>
          <a:p>
            <a:r>
              <a:rPr lang="ru-RU" sz="4400" b="1" dirty="0">
                <a:solidFill>
                  <a:srgbClr val="C00000"/>
                </a:solidFill>
                <a:cs typeface="Calibri Light"/>
              </a:rPr>
              <a:t>Оглавление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36" y="1760099"/>
            <a:ext cx="5926667" cy="4703763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ea typeface="+mn-lt"/>
                <a:cs typeface="+mn-lt"/>
              </a:rPr>
              <a:t>Что такое паттерны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ea typeface="+mn-lt"/>
                <a:cs typeface="+mn-lt"/>
              </a:rPr>
              <a:t>Виды паттернов проектирования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ea typeface="+mn-lt"/>
                <a:cs typeface="+mn-lt"/>
              </a:rPr>
              <a:t>Какой паттерн применить?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ea typeface="+mn-lt"/>
                <a:cs typeface="+mn-lt"/>
              </a:rPr>
              <a:t>Преимущества и недостатки паттернов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ea typeface="+mn-lt"/>
                <a:cs typeface="+mn-lt"/>
              </a:rPr>
              <a:t>SOLID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 Light"/>
              </a:rPr>
              <a:t>SRP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 Light"/>
              </a:rPr>
              <a:t>OCP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 Light"/>
              </a:rPr>
              <a:t>LSP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 Light"/>
              </a:rPr>
              <a:t>ISP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457200" indent="-457200" algn="l"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 Light"/>
              </a:rPr>
              <a:t>DIP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6" name="Рисунок 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969718F4-3F95-A12D-A421-C6DAC91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413784"/>
            <a:ext cx="5257800" cy="36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84431"/>
            <a:ext cx="6822965" cy="697188"/>
          </a:xfrm>
        </p:spPr>
        <p:txBody>
          <a:bodyPr>
            <a:noAutofit/>
          </a:bodyPr>
          <a:lstStyle/>
          <a:p>
            <a:r>
              <a:rPr lang="ru-RU" sz="4400" b="1" dirty="0">
                <a:solidFill>
                  <a:srgbClr val="C00000"/>
                </a:solidFill>
                <a:cs typeface="Calibri Light"/>
              </a:rPr>
              <a:t>Что такое паттерны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036" y="1768566"/>
            <a:ext cx="8382001" cy="1147763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cs typeface="Calibri"/>
              </a:rPr>
              <a:t>Паттерн - 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это типовое решение для часто встречающейся задачи</a:t>
            </a:r>
            <a:endParaRPr lang="ru-RU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644CD34-9066-BBAA-1104-78E9A152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0" y="3075858"/>
            <a:ext cx="6079066" cy="337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84431"/>
            <a:ext cx="6822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cs typeface="Calibri Light"/>
              </a:rPr>
              <a:t>Виды паттернов проектирования</a:t>
            </a:r>
            <a:endParaRPr lang="ru-RU" sz="36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69" y="1793966"/>
            <a:ext cx="8382001" cy="4382029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ea typeface="+mn-lt"/>
                <a:cs typeface="+mn-lt"/>
              </a:rPr>
              <a:t>Порождающие.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 Такие шаблоны нужны, чтобы оптимизировать создание того или иного объекта. </a:t>
            </a:r>
            <a:endParaRPr lang="ru-RU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ru-RU" sz="3200" b="1" dirty="0">
                <a:solidFill>
                  <a:schemeClr val="bg1"/>
                </a:solidFill>
                <a:ea typeface="+mn-lt"/>
                <a:cs typeface="+mn-lt"/>
              </a:rPr>
              <a:t>Структурные  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Отвечают за то, как объекты структурированы в коде. Они описывают, каким образом простые классы и объекты «собираются» в более сложные.</a:t>
            </a:r>
            <a:endParaRPr lang="ru-RU">
              <a:solidFill>
                <a:schemeClr val="bg1"/>
              </a:solidFill>
              <a:cs typeface="Calibri"/>
            </a:endParaRPr>
          </a:p>
          <a:p>
            <a:pPr algn="l"/>
            <a:r>
              <a:rPr lang="ru-RU" sz="3200" b="1" dirty="0">
                <a:solidFill>
                  <a:schemeClr val="bg1"/>
                </a:solidFill>
                <a:ea typeface="+mn-lt"/>
                <a:cs typeface="+mn-lt"/>
              </a:rPr>
              <a:t>Поведенческие.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 Это паттерны проектирования, которые описывают, как объекты себя ведут и взаимодействуют с другими. </a:t>
            </a:r>
            <a:endParaRPr lang="ru-RU" sz="32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F6CE7681-AE33-F936-C773-0E2ADF0C8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067" y="194733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84431"/>
            <a:ext cx="6822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cs typeface="Calibri Light"/>
              </a:rPr>
              <a:t>Какой паттерн применить?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702" y="1793966"/>
            <a:ext cx="8382001" cy="4382029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выделить сущности, которые используются в процессе;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продумать связи между ними;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абстрагировать получившуюся систему от конкретной задачи;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посмотреть, не подходит ли проблема по смыслу на что-то, для чего есть паттерн;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выбрать несколько паттернов из нужной группы и посмотреть какой подходит лучше;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продумать конкретную реализацию этого паттерна с учетом особенностей задачи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DECF04D-6092-0CD2-DA10-2D79478A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267" y="2502571"/>
            <a:ext cx="3014133" cy="30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0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80675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cs typeface="Calibri Light"/>
              </a:rPr>
              <a:t>Преимущества и недостатки паттернов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702" y="1793966"/>
            <a:ext cx="4495801" cy="4754563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Ускоряют и облегчают написание кода.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Делают код более читаемым и эффективным.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Упрощают взаимопонимание между разработчиками.</a:t>
            </a:r>
          </a:p>
          <a:p>
            <a:pPr algn="l"/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Подзаголовок 4">
            <a:extLst>
              <a:ext uri="{FF2B5EF4-FFF2-40B4-BE49-F238E27FC236}">
                <a16:creationId xmlns:a16="http://schemas.microsoft.com/office/drawing/2014/main" id="{806B51F9-6E8F-E778-6737-08D1F34B8BF8}"/>
              </a:ext>
            </a:extLst>
          </p:cNvPr>
          <p:cNvSpPr txBox="1">
            <a:spLocks/>
          </p:cNvSpPr>
          <p:nvPr/>
        </p:nvSpPr>
        <p:spPr>
          <a:xfrm>
            <a:off x="6861501" y="1793966"/>
            <a:ext cx="4563535" cy="475456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Использование паттернов ради паттернов усложняет код и запутывает разработчиков.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Неправильное применение шаблона способно сделать программу менее эффективной.</a:t>
            </a:r>
          </a:p>
          <a:p>
            <a:pPr marL="285750" indent="-285750" algn="l">
              <a:buFont typeface="Symbol"/>
              <a:buChar char="•"/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Паттерны не универсальны</a:t>
            </a:r>
          </a:p>
        </p:txBody>
      </p:sp>
      <p:pic>
        <p:nvPicPr>
          <p:cNvPr id="12" name="Рисунок 12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D7DB475A-602A-B6C9-18B1-C626C5446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67" y="1948117"/>
            <a:ext cx="1574800" cy="7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84431"/>
            <a:ext cx="6822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cs typeface="Calibri Light"/>
              </a:rPr>
              <a:t>SOLID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436" y="2936967"/>
            <a:ext cx="4563533" cy="2019828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cs typeface="Calibri"/>
              </a:rPr>
              <a:t>SOLID - это акроним для обозначения пяти основных принципов ООП и проектирования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8873F87-21C4-6E70-4925-68AAAD528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67" y="1895808"/>
            <a:ext cx="6256866" cy="43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4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9108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ea typeface="+mj-lt"/>
                <a:cs typeface="+mj-lt"/>
              </a:rPr>
              <a:t>Принцип единственной ответственности (SRP)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236" y="1920967"/>
            <a:ext cx="3852333" cy="4178827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Принцип служит для разделения типов поведения, благодаря которому ошибки, вызванные модификациями в одном поведении, не распространялись на прочие, не связанные с ним типы.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8D730320-B758-6E77-6AE5-076D8F7A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794457"/>
            <a:ext cx="7738532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724C668B-8E86-475B-A4D0-4538AA13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" y="680107"/>
            <a:ext cx="581025" cy="838200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2FAB54-C42E-42C8-8252-ABB089BE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" y="676111"/>
            <a:ext cx="2237828" cy="697296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D625E2B-2E0E-4DF0-BB72-C8723276A629}"/>
              </a:ext>
            </a:extLst>
          </p:cNvPr>
          <p:cNvCxnSpPr/>
          <p:nvPr/>
        </p:nvCxnSpPr>
        <p:spPr>
          <a:xfrm flipV="1">
            <a:off x="1136869" y="1421523"/>
            <a:ext cx="10054895" cy="437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A50B0B-0CE3-4457-B772-F43B0C169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828" y="675965"/>
            <a:ext cx="9108965" cy="6971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  <a:ea typeface="+mj-lt"/>
                <a:cs typeface="+mj-lt"/>
              </a:rPr>
              <a:t>Принцип открытости/закрытости (OCP)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865675-A232-4F50-B953-18584376C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236" y="1920967"/>
            <a:ext cx="3852333" cy="4178827"/>
          </a:xfrm>
          <a:solidFill>
            <a:srgbClr val="C00000"/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Принцип служит для того, чтобы делать поведение класса более разнообразным, не вмешиваясь в текущие операции, которые он выполняет. Благодаря этому вы избегаете ошибок в тех фрагментах кода, где задействован этот класс.</a:t>
            </a:r>
            <a:endParaRPr lang="ru-RU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D259143-365D-7C48-1530-65A24BA31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7" y="1864042"/>
            <a:ext cx="7416799" cy="43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8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Паттерны проектирования и содержание принципов SOLID</vt:lpstr>
      <vt:lpstr>Оглавление</vt:lpstr>
      <vt:lpstr>Что такое паттерны</vt:lpstr>
      <vt:lpstr>Виды паттернов проектирования</vt:lpstr>
      <vt:lpstr>Какой паттерн применить?</vt:lpstr>
      <vt:lpstr>Преимущества и недостатки паттернов</vt:lpstr>
      <vt:lpstr>SOLID</vt:lpstr>
      <vt:lpstr>Принцип единственной ответственности (SRP)</vt:lpstr>
      <vt:lpstr>Принцип открытости/закрытости (OCP)</vt:lpstr>
      <vt:lpstr>Принцип подстановки Барбары Лисков (LSP)</vt:lpstr>
      <vt:lpstr>Принцип разделения интерфейса (ISP)</vt:lpstr>
      <vt:lpstr>Принцип инверсии зависимости (DIP)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176</cp:revision>
  <dcterms:created xsi:type="dcterms:W3CDTF">2023-03-06T08:53:49Z</dcterms:created>
  <dcterms:modified xsi:type="dcterms:W3CDTF">2023-03-06T09:27:38Z</dcterms:modified>
</cp:coreProperties>
</file>